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C04EC-D778-4B38-A859-1B5A2A93D192}" type="datetimeFigureOut">
              <a:rPr lang="en-NZ" smtClean="0"/>
              <a:pPr/>
              <a:t>21/03/2011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A5E8B-FAFA-4AB0-9FC6-E29017D6A38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920880" cy="360039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Features of Graphs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4466" t="24210" r="11116" b="13421"/>
          <a:stretch>
            <a:fillRect/>
          </a:stretch>
        </p:blipFill>
        <p:spPr bwMode="auto">
          <a:xfrm>
            <a:off x="70992" y="908720"/>
            <a:ext cx="907300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2103" t="23265" r="13479" b="10000"/>
          <a:stretch>
            <a:fillRect/>
          </a:stretch>
        </p:blipFill>
        <p:spPr bwMode="auto">
          <a:xfrm>
            <a:off x="179512" y="692696"/>
            <a:ext cx="8821488" cy="494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2500" t="22595" r="10429" b="8421"/>
          <a:stretch>
            <a:fillRect/>
          </a:stretch>
        </p:blipFill>
        <p:spPr bwMode="auto">
          <a:xfrm>
            <a:off x="251521" y="692696"/>
            <a:ext cx="8712967" cy="500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609329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 10.5 Q1, 2.           Ex 10.6 Q1, 3         Ex 10.4 Q1, 2   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Features of Graphs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amberkelli</dc:creator>
  <cp:lastModifiedBy>Ministry of Education</cp:lastModifiedBy>
  <cp:revision>7</cp:revision>
  <dcterms:created xsi:type="dcterms:W3CDTF">2011-03-20T05:37:43Z</dcterms:created>
  <dcterms:modified xsi:type="dcterms:W3CDTF">2011-03-20T18:56:03Z</dcterms:modified>
</cp:coreProperties>
</file>